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2" r:id="rId2"/>
    <p:sldId id="297" r:id="rId3"/>
    <p:sldId id="299" r:id="rId4"/>
    <p:sldId id="303" r:id="rId5"/>
    <p:sldId id="293" r:id="rId6"/>
    <p:sldId id="283" r:id="rId7"/>
    <p:sldId id="304" r:id="rId8"/>
    <p:sldId id="291" r:id="rId9"/>
    <p:sldId id="292" r:id="rId10"/>
    <p:sldId id="298" r:id="rId11"/>
    <p:sldId id="302" r:id="rId12"/>
    <p:sldId id="300" r:id="rId13"/>
    <p:sldId id="301" r:id="rId14"/>
    <p:sldId id="296" r:id="rId15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94"/>
  </p:normalViewPr>
  <p:slideViewPr>
    <p:cSldViewPr snapToGrid="0" snapToObjects="1">
      <p:cViewPr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D1372-A9D7-DE4A-9995-3342DD87010C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A92B-D002-694D-9C82-4BB54B6439F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1308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30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500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175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194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90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71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534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75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C733-C728-984B-AD31-43A5A71B9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B3D50-1AFE-C64B-B1BA-354BDD331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E0375-CB98-8940-AB1E-98197686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3C351-CA0A-C942-87E7-6E602961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771B6-7552-4349-B7DC-38A0BAB3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2280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6832-8A7E-3445-919F-4F56DF86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7D9F0-AA2C-F143-8D6A-5BE3586E9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92D4C-EA23-E44B-A7D9-AF7E0345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13F6-3B06-4E49-B6FF-B5B88F8D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2397-9273-A944-876A-F41F289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5902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DC19-AB74-E84F-85C0-9500AA972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D8B9C-8042-A64F-B229-CC2B2C6A0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5346E-C71F-3442-8E84-FA1744A4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99E0E-C0F6-6F47-AD7F-0030CBBE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E3B2A-7DEA-A842-AF5A-09DFB9F7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540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5350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671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4607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1439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210996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5AE1-73CB-1245-933A-DF2886A2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0B76-140A-0149-A8FA-F91BFA92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2E08C-DFD9-F241-AEF2-59E958AC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8AC67-DE1A-494A-B7D1-4B250B56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67CC7-0657-9447-B95A-843B59FE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72556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652A-383D-3740-8A78-A9C98181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364CC-C650-1745-8885-B9306128A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46522-E318-F741-A9CC-C5C8C967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30008-2CC5-344F-B204-56ED0299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DE931-5B8F-AD49-8D73-DD7D9F79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7378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E348-9904-BC47-B660-5C8714F4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D11A8-EEB9-3941-A1C9-B96492CBF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83D0A-37E5-3542-9682-962B6B833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780A0-061E-F74A-85A7-D0773BB1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6ACBD-9CCC-E948-82F3-A0491A33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A9286-1BDB-1744-9AF5-4E5A332C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3706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05D0-A385-8E4C-A770-103D3651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06C4C-CF82-3C4A-8517-4AC329C63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39EC3-78A0-5343-8199-1DF1251C2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6D24A-73F7-974A-BAC5-9DBFE0BCF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6B6F4-CC5D-FE47-BABF-CF4FFB43F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2E5B1D-AD95-2F46-BD49-F6F191D6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AEE8C-D7F8-884D-B3B4-DC44F496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ECF37-73A9-C34F-802C-11EBA683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5967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D0AF-75A0-104E-837E-5A577962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343AF-4BD9-A744-8F03-B07DC01A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16819-7EAF-FD49-88EE-E77F6DF7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94525-0592-EF46-B129-B662632E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0750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4F20A-8E35-D64B-BCF5-36377A53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54805-2400-C442-A2AD-376F1D898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DC25-CF4E-BA40-9CC9-64BB6223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308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2383-3D37-1845-8C3E-2D4FA181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8D0EA-2F97-A140-989B-9D1083BEA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522C5-4D42-1640-95B7-6FDC6B9A8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5FC3C-3A27-484E-B5FA-44CEAA54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E1C0E-9A9F-3D44-A90F-8CC395A7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34342-85E2-4C43-9E16-28369644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6232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9C3C-630B-3E4E-808A-9E730393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E90EA-C326-FA46-84A7-E1E48F12E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D69BF-99B5-4947-9B2E-1EF929F10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A3B6F-4AC1-2744-B190-7188B363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A6590-A53F-F64A-A7BE-BD5C22CD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69709-DF2C-A542-95C7-77CD7970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41520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B387D-D102-054E-A700-CFAE491C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EA57-33BA-1E49-9488-BE0ED850D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83153-F955-034C-BFA1-B169CA5AD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45B02-9F70-624F-BA08-51810E3E9351}" type="datetimeFigureOut">
              <a:rPr lang="en-UA" smtClean="0"/>
              <a:t>22.02.2023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FA4D4-5C8D-8243-BD9E-B261292FE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FB37B-98BF-5F4E-AC75-0EEDD93BF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1115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97" y="4253698"/>
            <a:ext cx="6992643" cy="1674470"/>
          </a:xfrm>
        </p:spPr>
        <p:txBody>
          <a:bodyPr rtlCol="0">
            <a:noAutofit/>
          </a:bodyPr>
          <a:lstStyle/>
          <a:p>
            <a:pPr rtl="0"/>
            <a:r>
              <a:rPr lang="uk-UA" sz="4200" dirty="0">
                <a:latin typeface="Georgia" panose="02040502050405020303" pitchFamily="18" charset="0"/>
              </a:rPr>
              <a:t>Культура </a:t>
            </a:r>
            <a:br>
              <a:rPr lang="uk-UA" sz="4200" dirty="0">
                <a:latin typeface="Georgia" panose="02040502050405020303" pitchFamily="18" charset="0"/>
              </a:rPr>
            </a:br>
            <a:r>
              <a:rPr lang="uk-UA" sz="4200" dirty="0">
                <a:latin typeface="Georgia" panose="02040502050405020303" pitchFamily="18" charset="0"/>
              </a:rPr>
              <a:t>стародавніх слов’ян</a:t>
            </a:r>
            <a:endParaRPr lang="en-GB" sz="4200" dirty="0">
              <a:latin typeface="Georgia" panose="02040502050405020303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151610" cy="1192038"/>
          </a:xfrm>
        </p:spPr>
        <p:txBody>
          <a:bodyPr rtlCol="0"/>
          <a:lstStyle/>
          <a:p>
            <a:pPr indent="228600" algn="just">
              <a:tabLst>
                <a:tab pos="630555" algn="l"/>
              </a:tabLst>
            </a:pPr>
            <a:endParaRPr lang="uk-UA" dirty="0">
              <a:ea typeface="Times New Roman" panose="02020603050405020304" pitchFamily="18" charset="0"/>
            </a:endParaRPr>
          </a:p>
          <a:p>
            <a:pPr indent="228600" algn="just"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Життя, </a:t>
            </a:r>
          </a:p>
          <a:p>
            <a:pPr indent="228600" algn="just"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побут та культура</a:t>
            </a:r>
            <a:endParaRPr lang="en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tabLst>
                <a:tab pos="630555" algn="l"/>
              </a:tabLst>
            </a:pPr>
            <a:endParaRPr lang="en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E9F35B9-D8C0-174D-8207-FD841086ED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874" r="298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2118180"/>
            <a:ext cx="5185321" cy="1955639"/>
          </a:xfrm>
        </p:spPr>
        <p:txBody>
          <a:bodyPr rtlCol="0"/>
          <a:lstStyle/>
          <a:p>
            <a:pPr rtl="0"/>
            <a:r>
              <a:rPr lang="uk-UA" dirty="0"/>
              <a:t>Культура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3599727"/>
            <a:ext cx="9166813" cy="2592273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Exo 2"/>
              </a:rPr>
              <a:t>Спокійне життя слов'ян сприяла розвитку культури. Землеробство залишалося головним заняттям громади, але розвивалися і декоративно-прикладні ремесла (ткацтво, ювелірне мистецтво, різьблення по дереву, кістки і металу, бондарство, шкіряна справа). Були у них і зачатки писемності.</a:t>
            </a:r>
            <a:endParaRPr lang="en-GB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7B88887-AA84-6E45-965C-7DC106700FF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D9850C4D-5095-724C-9B18-E52618B6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33" r="23033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0888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817" y="1007010"/>
            <a:ext cx="5185321" cy="1955639"/>
          </a:xfrm>
        </p:spPr>
        <p:txBody>
          <a:bodyPr rtlCol="0"/>
          <a:lstStyle/>
          <a:p>
            <a:pPr rtl="0"/>
            <a:r>
              <a:rPr lang="uk-UA" dirty="0"/>
              <a:t>Культура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731625"/>
            <a:ext cx="9166813" cy="3460375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uk-UA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Жили наші предки громадами, важливі рішення брали на загальних зборах. У володінні громади знаходилися луки, орна земля, пасовища. Але кожна людина могла мати власне майно і худобу. </a:t>
            </a:r>
          </a:p>
          <a:p>
            <a:pPr marL="0" indent="0">
              <a:buNone/>
            </a:pPr>
            <a:r>
              <a:rPr lang="uk-UA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На чолі племінного союзу стояв князь, який спирався на бояр-вотчинників. Це були поважні люди, яких вибирали під час народних зборів, потім вони перетворилися в місцеву знати.</a:t>
            </a:r>
            <a:endParaRPr lang="en-GB" sz="36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4D5F68-22F6-CA42-94EC-191AF2130AD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28D8D084-97E1-2541-A351-D82A5BA31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33" r="23033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478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uk-UA" dirty="0"/>
              <a:t>Побут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896" y="1343906"/>
            <a:ext cx="7421297" cy="4168785"/>
          </a:xfrm>
        </p:spPr>
        <p:txBody>
          <a:bodyPr rtlCol="0"/>
          <a:lstStyle/>
          <a:p>
            <a:pPr marL="0" indent="0">
              <a:buNone/>
            </a:pPr>
            <a:endParaRPr lang="en-US" sz="2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У побуті слов'яни були невибагливими, легко </a:t>
            </a:r>
            <a:r>
              <a:rPr lang="uk-UA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переносили</a:t>
            </a: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капризи погоди, голод. Але залишалися гордими, волелюбними, хоробрими і вірними своїй громаді, своєму роду. Гостя завжди зустрічали хлібом і сіллю, пропонуючи найкраще, що було в будинку.</a:t>
            </a:r>
            <a:endParaRPr lang="en-GB" sz="28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13E34C7-CFC7-3849-B48C-902AE348985A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EA5F9A8-2B98-DA49-90EE-05CC09339B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36" r="2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758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uk-UA" dirty="0">
                <a:solidFill>
                  <a:srgbClr val="000000"/>
                </a:solidFill>
                <a:latin typeface="Georgia" panose="02040502050405020303" pitchFamily="18" charset="0"/>
              </a:rPr>
              <a:t>Н</a:t>
            </a: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еспокійні сусіди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895" y="1343905"/>
            <a:ext cx="7731889" cy="4847009"/>
          </a:xfrm>
        </p:spPr>
        <p:txBody>
          <a:bodyPr rtlCol="0">
            <a:normAutofit fontScale="85000" lnSpcReduction="10000"/>
          </a:bodyPr>
          <a:lstStyle/>
          <a:p>
            <a:pPr marL="0" indent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Слов'яни оселилися між Європою і Азією, в землях з унікальним запасом ресурсів і родючим </a:t>
            </a:r>
            <a:r>
              <a:rPr lang="uk-UA" dirty="0">
                <a:solidFill>
                  <a:srgbClr val="000000"/>
                </a:solidFill>
                <a:latin typeface="Georgia" panose="02040502050405020303" pitchFamily="18" charset="0"/>
              </a:rPr>
              <a:t>ґ</a:t>
            </a: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рунтом. Зайняли вони велику територію практично безболісно, ​​так як місця вистачало всім. Але багатства землі приваблювали грабіжників. </a:t>
            </a:r>
          </a:p>
          <a:p>
            <a:pPr marL="0" indent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Неспокійні сусіди слов'ян - кочівники печеніги і половці - постійно здійснювали набіги на села. Нашим предкам доводилося об'єднуватися проти них і спільно бити непроханих гостей. </a:t>
            </a:r>
          </a:p>
          <a:p>
            <a:pPr marL="0" indent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Це навчило їх військовій справі, постійної готовності до небезпеки, частій зміні місця проживання, витривалості. Але самі по собі слов'яни були невойовничих, доброзичливими, вони поважали права інших, ніколи не мали рабів.</a:t>
            </a:r>
            <a:endParaRPr lang="en-GB" sz="28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13E34C7-CFC7-3849-B48C-902AE348985A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692C935-0D91-D947-A0B8-ED0776979F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491" b="4491"/>
          <a:stretch>
            <a:fillRect/>
          </a:stretch>
        </p:blipFill>
        <p:spPr>
          <a:xfrm>
            <a:off x="7870784" y="1580450"/>
            <a:ext cx="3737526" cy="3933645"/>
          </a:xfrm>
        </p:spPr>
      </p:pic>
    </p:spTree>
    <p:extLst>
      <p:ext uri="{BB962C8B-B14F-4D97-AF65-F5344CB8AC3E}">
        <p14:creationId xmlns:p14="http://schemas.microsoft.com/office/powerpoint/2010/main" val="1740803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Дякую за увагу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Ольховатий Ігор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2267" y="4103745"/>
            <a:ext cx="5605720" cy="244786"/>
          </a:xfrm>
        </p:spPr>
        <p:txBody>
          <a:bodyPr rtlCol="0">
            <a:noAutofit/>
          </a:bodyPr>
          <a:lstStyle/>
          <a:p>
            <a:pPr rtl="0"/>
            <a:r>
              <a:rPr lang="en-GB" sz="900" dirty="0"/>
              <a:t>https://</a:t>
            </a:r>
            <a:r>
              <a:rPr lang="en-GB" sz="900" dirty="0" err="1"/>
              <a:t>uk.srimathumitha.com</a:t>
            </a:r>
            <a:r>
              <a:rPr lang="en-GB" sz="900" dirty="0"/>
              <a:t>/</a:t>
            </a:r>
            <a:r>
              <a:rPr lang="en-GB" sz="900" dirty="0" err="1"/>
              <a:t>obrazovanie</a:t>
            </a:r>
            <a:r>
              <a:rPr lang="en-GB" sz="900" dirty="0"/>
              <a:t>/80969-slavyane-eto-kto-takie-zhizn-byt-kultura-drevnih-slavyan.html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540691"/>
            <a:ext cx="5037854" cy="170695"/>
          </a:xfrm>
        </p:spPr>
        <p:txBody>
          <a:bodyPr rtlCol="0">
            <a:noAutofit/>
          </a:bodyPr>
          <a:lstStyle/>
          <a:p>
            <a:pPr rtl="0"/>
            <a:r>
              <a:rPr lang="en-GB" sz="900" dirty="0"/>
              <a:t>https://</a:t>
            </a:r>
            <a:r>
              <a:rPr lang="en-GB" sz="900" dirty="0" err="1"/>
              <a:t>moyaosvita.com.ua</a:t>
            </a:r>
            <a:r>
              <a:rPr lang="en-GB" sz="900" dirty="0"/>
              <a:t>/</a:t>
            </a:r>
            <a:r>
              <a:rPr lang="en-GB" sz="900" dirty="0" err="1"/>
              <a:t>kulturologia</a:t>
            </a:r>
            <a:r>
              <a:rPr lang="en-GB" sz="900" dirty="0"/>
              <a:t>/</a:t>
            </a:r>
            <a:r>
              <a:rPr lang="en-GB" sz="900" dirty="0" err="1"/>
              <a:t>kultura-davnix-slovyan</a:t>
            </a:r>
            <a:r>
              <a:rPr lang="en-GB" sz="900" dirty="0"/>
              <a:t>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4DE052A3-1D9C-4C47-AB81-5495DAF0554A}"/>
              </a:ext>
            </a:extLst>
          </p:cNvPr>
          <p:cNvSpPr txBox="1">
            <a:spLocks/>
          </p:cNvSpPr>
          <p:nvPr/>
        </p:nvSpPr>
        <p:spPr>
          <a:xfrm>
            <a:off x="10617953" y="94753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4" name="Graphic 13" descr="Link">
            <a:extLst>
              <a:ext uri="{FF2B5EF4-FFF2-40B4-BE49-F238E27FC236}">
                <a16:creationId xmlns:a16="http://schemas.microsoft.com/office/drawing/2014/main" id="{D1D92019-365B-6742-8C39-43E4C9B77F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9306" y="4511600"/>
            <a:ext cx="244786" cy="244786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6A71D290-0679-8948-8219-5DEB701F53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8333" y="4103745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Походження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476982"/>
            <a:ext cx="9166813" cy="3448800"/>
          </a:xfrm>
        </p:spPr>
        <p:txBody>
          <a:bodyPr rtlCol="0"/>
          <a:lstStyle/>
          <a:p>
            <a:pPr marL="0" indent="0">
              <a:buNone/>
            </a:pPr>
            <a:r>
              <a:rPr lang="uk-UA" dirty="0">
                <a:solidFill>
                  <a:srgbClr val="000000"/>
                </a:solidFill>
                <a:latin typeface="Georgia" panose="02040502050405020303" pitchFamily="18" charset="0"/>
              </a:rPr>
              <a:t>Із</a:t>
            </a: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підручників з історії ми знаємо, що слов'яни – це одна з найбільших етнічних громад у Старому світі. Однак до кінця не зрозуміло, ні ким вони були, ні звідки прийшли. 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0CAE073-4E28-2A40-9CE0-F759566034A8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33" r="23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35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0"/>
            <a:ext cx="5185321" cy="1955639"/>
          </a:xfrm>
        </p:spPr>
        <p:txBody>
          <a:bodyPr rtlCol="0"/>
          <a:lstStyle/>
          <a:p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Хто вони?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1643605"/>
            <a:ext cx="9166813" cy="4548395"/>
          </a:xfrm>
        </p:spPr>
        <p:txBody>
          <a:bodyPr rtlCol="0"/>
          <a:lstStyle/>
          <a:p>
            <a:pPr marL="0" indent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Одні історики вважають, що слов'янські племена нізвідки не приходили, а мешкали тут з моменту створення світу. </a:t>
            </a:r>
          </a:p>
          <a:p>
            <a:pPr marL="0" indent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Інші вчені вважають їх нащадками скіфів або сарматів, треті - відносять до інших </a:t>
            </a:r>
            <a:r>
              <a:rPr lang="uk-UA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народностей</a:t>
            </a: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які вийшли з глибин Азії, в тому числі і до арій. </a:t>
            </a:r>
          </a:p>
          <a:p>
            <a:pPr marL="0" indent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Але точно зробити висновки нереально, кожна гіпотеза має свої недоліки і білі плями.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A129C0B-3F15-F546-B212-4BFBF9D8E3E7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33" r="23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613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0"/>
            <a:ext cx="5185321" cy="1955639"/>
          </a:xfrm>
        </p:spPr>
        <p:txBody>
          <a:bodyPr rtlCol="0"/>
          <a:lstStyle/>
          <a:p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Хто вони?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245489"/>
            <a:ext cx="9166813" cy="3946511"/>
          </a:xfrm>
        </p:spPr>
        <p:txBody>
          <a:bodyPr rtlCol="0"/>
          <a:lstStyle/>
          <a:p>
            <a:pPr marL="0" indent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Прийнято вважати слов'ян індо-європейським народом, який виявився в Старому світі в ході Великого переселення. Він втратив зв'язок зі спорідненими німецькими племенами через велику відстань і пішов своїм шляхом розвитку. 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0E3AAFD-6C30-BD4A-9154-707180CE259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033" r="23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057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07C7EAB-5610-8348-9B2D-3E5AFD439B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649" b="464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84836" y="4168107"/>
            <a:ext cx="6798250" cy="1674470"/>
          </a:xfrm>
        </p:spPr>
        <p:txBody>
          <a:bodyPr rtlCol="0"/>
          <a:lstStyle/>
          <a:p>
            <a:pPr rtl="0"/>
            <a:r>
              <a:rPr lang="uk-UA" dirty="0">
                <a:latin typeface="Arial" panose="020B0604020202020204" pitchFamily="34" charset="0"/>
                <a:cs typeface="Arial" panose="020B0604020202020204" pitchFamily="34" charset="0"/>
              </a:rPr>
              <a:t>Життя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3675" y="4907666"/>
            <a:ext cx="2456210" cy="934911"/>
          </a:xfrm>
        </p:spPr>
        <p:txBody>
          <a:bodyPr rtlCol="0"/>
          <a:lstStyle/>
          <a:p>
            <a:pPr algn="ctr" rtl="0"/>
            <a:r>
              <a:rPr lang="uk-UA" dirty="0"/>
              <a:t>Давніх слов’ян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8D74F64-03DC-4B40-9259-D04778C8805B}"/>
              </a:ext>
            </a:extLst>
          </p:cNvPr>
          <p:cNvSpPr txBox="1">
            <a:spLocks/>
          </p:cNvSpPr>
          <p:nvPr/>
        </p:nvSpPr>
        <p:spPr>
          <a:xfrm>
            <a:off x="10023806" y="6020766"/>
            <a:ext cx="1296235" cy="83723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678" y="520861"/>
            <a:ext cx="5185321" cy="1955639"/>
          </a:xfrm>
        </p:spPr>
        <p:txBody>
          <a:bodyPr rtlCol="0"/>
          <a:lstStyle/>
          <a:p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Основні заняття наших предків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612" y="2480808"/>
            <a:ext cx="9178387" cy="337935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Отже, ми з'ясували, що слов'яни - це кочові племена, які осіли. Їх об'єднували спільна мова, вірування, традиції. Займалися здебільшого землеробством. У лісових зонах спочатку потрібно було підготувати ділянку, вирубавши дерева і викорчувавши пні. 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F369D93-F592-4848-9FEB-49E10C034EA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043" r="40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678" y="520861"/>
            <a:ext cx="5185321" cy="1955639"/>
          </a:xfrm>
        </p:spPr>
        <p:txBody>
          <a:bodyPr rtlCol="0"/>
          <a:lstStyle/>
          <a:p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Основні заняття наших предків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612" y="2476500"/>
            <a:ext cx="9178387" cy="3379352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У лісостепових районах спочатку випалювали траву, а потім удобрювали землю </a:t>
            </a:r>
            <a:r>
              <a:rPr lang="uk-UA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попелом</a:t>
            </a:r>
            <a:r>
              <a:rPr lang="uk-UA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і садили насіння. Із знарядь використовувався плуг, соха, борона. Із сільськогосподарських культур вони вирощували просо, жито, пшеницю, ячмінь, горох, коноплю, льон.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EFAD861-4ED8-F648-B3A1-DA9EA06DCB2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0043" r="40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92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Основні заняття наших предків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119" y="1215342"/>
            <a:ext cx="7421297" cy="4804443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Решта заняття слов'ян були спрямовані на виробництво знарядь праці для землеробства (ковальство), а також для забезпечення побутових потреб (гончарство).</a:t>
            </a:r>
          </a:p>
          <a:p>
            <a:pPr marL="0" indent="0" rtl="0">
              <a:buNone/>
            </a:pP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Було високо розвинене тваринництво: наші предки розводили </a:t>
            </a:r>
            <a:r>
              <a:rPr lang="uk-UA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овець</a:t>
            </a:r>
            <a:r>
              <a:rPr lang="uk-UA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коней, кіз, свиней. Крім того, вони користувалися дарами лісу: збирали гриби, ягоди, мед лісових бджіл, полювали на диких птахів і звірів. Цим і торгували з сусідами, а першими грошима прийнято вважати шкурки куниць.</a:t>
            </a:r>
            <a:endParaRPr lang="en-GB" sz="28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13E34C7-CFC7-3849-B48C-902AE348985A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B0A92D-8C3A-A44B-8B0A-BC26460153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633" r="17633"/>
          <a:stretch>
            <a:fillRect/>
          </a:stretch>
        </p:blipFill>
        <p:spPr>
          <a:xfrm>
            <a:off x="7608416" y="1329265"/>
            <a:ext cx="3990098" cy="4199470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1D3E5B6-2429-9846-9EAC-1F1A7B35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71944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5A6585FA-6D52-6A4E-9F64-988690FD8047}"/>
              </a:ext>
            </a:extLst>
          </p:cNvPr>
          <p:cNvSpPr txBox="1">
            <a:spLocks/>
          </p:cNvSpPr>
          <p:nvPr/>
        </p:nvSpPr>
        <p:spPr>
          <a:xfrm>
            <a:off x="10123023" y="6020766"/>
            <a:ext cx="1197018" cy="83723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C8B75547-4048-F54F-A0BC-1C518539FC5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84836" y="4168107"/>
            <a:ext cx="6798250" cy="1674470"/>
          </a:xfrm>
        </p:spPr>
        <p:txBody>
          <a:bodyPr rtlCol="0"/>
          <a:lstStyle/>
          <a:p>
            <a:pPr algn="r" rtl="0"/>
            <a:r>
              <a:rPr lang="uk-UA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КУЛЬТУРА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0B66FE74-152B-5C43-A8EF-3529BF9F1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3380" y="4859078"/>
            <a:ext cx="2315766" cy="1161688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rtl="0"/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uk-UA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Давніх слов’ян</a:t>
            </a:r>
            <a:endParaRPr lang="en-GB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644</Words>
  <Application>Microsoft Macintosh PowerPoint</Application>
  <PresentationFormat>Widescreen</PresentationFormat>
  <Paragraphs>67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Exo 2</vt:lpstr>
      <vt:lpstr>Georgia</vt:lpstr>
      <vt:lpstr>Times New Roman</vt:lpstr>
      <vt:lpstr>Office Theme</vt:lpstr>
      <vt:lpstr>Культура  стародавніх слов’ян</vt:lpstr>
      <vt:lpstr>Походження</vt:lpstr>
      <vt:lpstr>Хто вони?</vt:lpstr>
      <vt:lpstr>Хто вони?</vt:lpstr>
      <vt:lpstr>Життя</vt:lpstr>
      <vt:lpstr>Основні заняття наших предків</vt:lpstr>
      <vt:lpstr>Основні заняття наших предків</vt:lpstr>
      <vt:lpstr>Основні заняття наших предків</vt:lpstr>
      <vt:lpstr>КУЛЬТУРА</vt:lpstr>
      <vt:lpstr>Культура</vt:lpstr>
      <vt:lpstr>Культура</vt:lpstr>
      <vt:lpstr>Побут</vt:lpstr>
      <vt:lpstr>Неспокійні сусіди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Культура  стародавніх слов’ян</dc:title>
  <dc:creator>Ігор Ольховатий</dc:creator>
  <cp:lastModifiedBy>Ігор Ольховатий</cp:lastModifiedBy>
  <cp:revision>2</cp:revision>
  <dcterms:created xsi:type="dcterms:W3CDTF">2023-02-22T07:49:50Z</dcterms:created>
  <dcterms:modified xsi:type="dcterms:W3CDTF">2023-02-22T08:36:31Z</dcterms:modified>
</cp:coreProperties>
</file>